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Neutron-Based Time-Reversal Pulse Cannon (NTRPC)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Defense Contractor Proposal</a:t>
            </a:r>
          </a:p>
          <a:p>
            <a:r>
              <a:t>Prepared by Jedi Security</a:t>
            </a:r>
          </a:p>
          <a:p>
            <a:r>
              <a:t>For the United States Department of Defense &amp; Space Force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NTRPC is a next-generation directed-energy weapon utilizing neutron phase conjugation and spin manipulation for battlefield superiority. It enables:</a:t>
            </a:r>
          </a:p>
          <a:p>
            <a:r>
              <a:t>- Neutron attack redirection</a:t>
            </a:r>
          </a:p>
          <a:p>
            <a:r>
              <a:t>- Temporal disruption fields</a:t>
            </a:r>
          </a:p>
          <a:p>
            <a:r>
              <a:t>- Quantum cloaking &amp; deception</a:t>
            </a:r>
          </a:p>
          <a:p>
            <a:r>
              <a:t>- High-energy neutron pulse penetration</a:t>
            </a:r>
          </a:p>
          <a:p/>
          <a:p>
            <a:r>
              <a:t>This project aims to develop and deploy the system over a 10-year cycle.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Develop a prototype neutron pulse cannon using quantum physics.</a:t>
            </a:r>
          </a:p>
          <a:p>
            <a:r>
              <a:t>2. Integrate the weapon into military platforms (airborne, naval, space-based).</a:t>
            </a:r>
          </a:p>
          <a:p>
            <a:r>
              <a:t>3. Establish defense protocols against enemy neutron-based weapons.</a:t>
            </a:r>
          </a:p>
          <a:p>
            <a:r>
              <a:t>4. Optimize battlefield networking for neutron-based warfare.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Technical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**Neutron Phase Conjugation**: Reverse enemy neutron attacks.</a:t>
            </a:r>
          </a:p>
          <a:p>
            <a:r>
              <a:t>- **Spin-Polarized Neutron Manipulation**: Precise trajectory control.</a:t>
            </a:r>
          </a:p>
          <a:p>
            <a:r>
              <a:t>- **Quantum Metamaterials**: Battlefield deception &amp; cloaking.</a:t>
            </a:r>
          </a:p>
          <a:p>
            <a:r>
              <a:t>- **Neutron Pulse Acceleration**: High-energy armor penetration.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Development Phases &amp; Cost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**Phase 1 (0-2 years, $500M)**: Theoretical modeling &amp; proof-of-concept.</a:t>
            </a:r>
          </a:p>
          <a:p>
            <a:r>
              <a:t>- **Phase 2 (2-5 years, $2.5B)**: Prototype neutron pulse system.</a:t>
            </a:r>
          </a:p>
          <a:p>
            <a:r>
              <a:t>- **Phase 3 (5-10 years, $5B)**: Weaponization &amp; field testing.</a:t>
            </a:r>
          </a:p>
          <a:p>
            <a:r>
              <a:t>- **Phase 4 (10+ years, $3.5B)**: Mass production &amp; deployment.</a:t>
            </a:r>
          </a:p>
          <a:p/>
          <a:p>
            <a:r>
              <a:t>**Total Estimated Cost: $11.5B**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Military Integration 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**Space-Based Platforms**: Orbital defense satellites.</a:t>
            </a:r>
          </a:p>
          <a:p>
            <a:r>
              <a:t>- **Airborne Deployment**: Stealth fighters &amp; UAVs.</a:t>
            </a:r>
          </a:p>
          <a:p>
            <a:r>
              <a:t>- **Naval Warfare**: Submarine &amp; carrier-based defense.</a:t>
            </a:r>
          </a:p>
          <a:p>
            <a:r>
              <a:t>- **Ground-Based Artillery**: Mobile defense &amp; anti-missile systems.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 **Unmatched Defense**: Redirects neutron-based attacks.</a:t>
            </a:r>
          </a:p>
          <a:p>
            <a:r>
              <a:t>✔ **Next-Gen Warfare**: First-ever neutron cloaking system.</a:t>
            </a:r>
          </a:p>
          <a:p>
            <a:r>
              <a:t>✔ **Superior Penetration**: Neutron pulses bypass shields.</a:t>
            </a:r>
          </a:p>
          <a:p>
            <a:r>
              <a:t>✔ **EMP Resistance**: Immune to electromagnetic disruption.</a:t>
            </a:r>
          </a:p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Funding Requirements &amp;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 **Phase 1 Funding Request: $500M**</a:t>
            </a:r>
          </a:p>
          <a:p>
            <a:r>
              <a:t>✔ **Develop neutron time-reversal prototype within 2 years**</a:t>
            </a:r>
          </a:p>
          <a:p>
            <a:r>
              <a:t>✔ **Establish partnerships with nuclear research labs**</a:t>
            </a:r>
          </a:p>
          <a:p>
            <a:r>
              <a:t>✔ **Deliver first prototype for military evaluation**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 &amp; Call to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**Neutron-Based Time-Reversal Pulse Cannon (NTRPC)** represents the future of quantum-directed energy weapons.</a:t>
            </a:r>
          </a:p>
          <a:p/>
          <a:p>
            <a:r>
              <a:t>✔ **Revolutionize battlefield dynamics** with neutron-based weapons.</a:t>
            </a:r>
          </a:p>
          <a:p>
            <a:r>
              <a:t>✔ **Ensure U.S. military dominance** in quantum warfare.</a:t>
            </a:r>
          </a:p>
          <a:p>
            <a:r>
              <a:t>✔ **Develop the world’s first neutron-based cloaking, deception, and defensive system.**</a:t>
            </a:r>
          </a:p>
          <a:p/>
          <a:p>
            <a:r>
              <a:t>**Action Required:** Approve Phase 1 Funding ($500M) to begin prototype development.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